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046" r:id="rId2"/>
    <p:sldId id="2062" r:id="rId3"/>
    <p:sldId id="2035" r:id="rId4"/>
    <p:sldId id="2072" r:id="rId5"/>
    <p:sldId id="2083" r:id="rId6"/>
    <p:sldId id="2061" r:id="rId7"/>
    <p:sldId id="2076" r:id="rId8"/>
    <p:sldId id="2084" r:id="rId9"/>
    <p:sldId id="2063" r:id="rId10"/>
    <p:sldId id="2081" r:id="rId11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36" userDrawn="1">
          <p15:clr>
            <a:srgbClr val="A4A3A4"/>
          </p15:clr>
        </p15:guide>
        <p15:guide id="4" pos="14278" userDrawn="1">
          <p15:clr>
            <a:srgbClr val="A4A3A4"/>
          </p15:clr>
        </p15:guide>
        <p15:guide id="5" pos="1078" userDrawn="1">
          <p15:clr>
            <a:srgbClr val="A4A3A4"/>
          </p15:clr>
        </p15:guide>
        <p15:guide id="7" pos="7678" userDrawn="1">
          <p15:clr>
            <a:srgbClr val="A4A3A4"/>
          </p15:clr>
        </p15:guide>
        <p15:guide id="8" orient="horz" pos="504" userDrawn="1">
          <p15:clr>
            <a:srgbClr val="A4A3A4"/>
          </p15:clr>
        </p15:guide>
        <p15:guide id="9" orient="horz" pos="8640" userDrawn="1">
          <p15:clr>
            <a:srgbClr val="A4A3A4"/>
          </p15:clr>
        </p15:guide>
        <p15:guide id="10" orient="horz" pos="46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>
    <p:extLst/>
  </p:cmAuthor>
  <p:cmAuthor id="2" name="Microsoft Office User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A5C79"/>
    <a:srgbClr val="2D1E42"/>
    <a:srgbClr val="3B1F4D"/>
    <a:srgbClr val="000000"/>
    <a:srgbClr val="00B8DB"/>
    <a:srgbClr val="EC72A5"/>
    <a:srgbClr val="583F52"/>
    <a:srgbClr val="4AEDDE"/>
    <a:srgbClr val="F6DC0D"/>
    <a:srgbClr val="FDEA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67" autoAdjust="0"/>
    <p:restoredTop sz="96202" autoAdjust="0"/>
  </p:normalViewPr>
  <p:slideViewPr>
    <p:cSldViewPr snapToGrid="0" snapToObjects="1">
      <p:cViewPr>
        <p:scale>
          <a:sx n="56" d="100"/>
          <a:sy n="56" d="100"/>
        </p:scale>
        <p:origin x="-1320" y="456"/>
      </p:cViewPr>
      <p:guideLst>
        <p:guide orient="horz" pos="8136"/>
        <p:guide pos="14278"/>
        <p:guide pos="1078"/>
        <p:guide pos="7678"/>
        <p:guide orient="horz" pos="504"/>
        <p:guide orient="horz" pos="8640"/>
        <p:guide orient="horz" pos="463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commentAuthors" Target="commentAuthors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2.png>
</file>

<file path=ppt/media/image3.jpe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Nunito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Nunito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1145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1469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9644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1263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</p:spTree>
    <p:extLst/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2188824" y="0"/>
            <a:ext cx="12188825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/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383802" y="1967495"/>
            <a:ext cx="6810334" cy="7899992"/>
          </a:xfrm>
          <a:custGeom>
            <a:avLst/>
            <a:gdLst>
              <a:gd name="connsiteX0" fmla="*/ 3405167 w 6810334"/>
              <a:gd name="connsiteY0" fmla="*/ 0 h 7899992"/>
              <a:gd name="connsiteX1" fmla="*/ 6810334 w 6810334"/>
              <a:gd name="connsiteY1" fmla="*/ 1702585 h 7899992"/>
              <a:gd name="connsiteX2" fmla="*/ 6810334 w 6810334"/>
              <a:gd name="connsiteY2" fmla="*/ 6197408 h 7899992"/>
              <a:gd name="connsiteX3" fmla="*/ 3405167 w 6810334"/>
              <a:gd name="connsiteY3" fmla="*/ 7899992 h 7899992"/>
              <a:gd name="connsiteX4" fmla="*/ 0 w 6810334"/>
              <a:gd name="connsiteY4" fmla="*/ 6197408 h 7899992"/>
              <a:gd name="connsiteX5" fmla="*/ 0 w 6810334"/>
              <a:gd name="connsiteY5" fmla="*/ 1702585 h 7899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10334" h="7899992">
                <a:moveTo>
                  <a:pt x="3405167" y="0"/>
                </a:moveTo>
                <a:lnTo>
                  <a:pt x="6810334" y="1702585"/>
                </a:lnTo>
                <a:lnTo>
                  <a:pt x="6810334" y="6197408"/>
                </a:lnTo>
                <a:lnTo>
                  <a:pt x="3405167" y="7899992"/>
                </a:lnTo>
                <a:lnTo>
                  <a:pt x="0" y="6197408"/>
                </a:lnTo>
                <a:lnTo>
                  <a:pt x="0" y="170258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384731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3323782" y="4620328"/>
            <a:ext cx="6780686" cy="38703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770022" y="3820037"/>
            <a:ext cx="4290417" cy="7627435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410888" y="5014656"/>
            <a:ext cx="7567384" cy="4780342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-2" y="0"/>
            <a:ext cx="24377651" cy="1125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806547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/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8721969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  <p:sldLayoutId id="2147483966" r:id="rId2"/>
    <p:sldLayoutId id="2147483962" r:id="rId3"/>
    <p:sldLayoutId id="2147483958" r:id="rId4"/>
    <p:sldLayoutId id="2147483959" r:id="rId5"/>
    <p:sldLayoutId id="2147483960" r:id="rId6"/>
    <p:sldLayoutId id="2147483953" r:id="rId7"/>
    <p:sldLayoutId id="2147483967" r:id="rId8"/>
    <p:sldLayoutId id="2147483956" r:id="rId9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2" name="Rectangle 31"/>
          <p:cNvSpPr/>
          <p:nvPr/>
        </p:nvSpPr>
        <p:spPr>
          <a:xfrm>
            <a:off x="-1" y="0"/>
            <a:ext cx="24377651" cy="13716000"/>
          </a:xfrm>
          <a:prstGeom prst="rect">
            <a:avLst/>
          </a:prstGeom>
          <a:gradFill flip="none" rotWithShape="1">
            <a:gsLst>
              <a:gs pos="4000">
                <a:srgbClr val="002060"/>
              </a:gs>
              <a:gs pos="100000">
                <a:srgbClr val="FA5C79">
                  <a:alpha val="17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Nunito Light" charset="0"/>
            </a:endParaRPr>
          </a:p>
        </p:txBody>
      </p:sp>
      <p:sp>
        <p:nvSpPr>
          <p:cNvPr id="312" name="TextBox 311"/>
          <p:cNvSpPr txBox="1"/>
          <p:nvPr/>
        </p:nvSpPr>
        <p:spPr>
          <a:xfrm>
            <a:off x="8762134" y="5607767"/>
            <a:ext cx="689804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0" b="1" spc="1600" dirty="0" smtClean="0">
                <a:solidFill>
                  <a:schemeClr val="bg2"/>
                </a:solidFill>
                <a:latin typeface="Oswald" charset="0"/>
                <a:ea typeface="Oswald" charset="0"/>
                <a:cs typeface="Oswald" charset="0"/>
              </a:rPr>
              <a:t>KISAN</a:t>
            </a:r>
            <a:endParaRPr lang="en-US" sz="14000" b="1" spc="1600" dirty="0">
              <a:solidFill>
                <a:schemeClr val="bg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313" name="TextBox 312"/>
          <p:cNvSpPr txBox="1"/>
          <p:nvPr/>
        </p:nvSpPr>
        <p:spPr>
          <a:xfrm>
            <a:off x="8313571" y="7737306"/>
            <a:ext cx="77505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 smtClean="0">
                <a:solidFill>
                  <a:schemeClr val="bg2"/>
                </a:solidFill>
                <a:latin typeface="Open Sans" charset="0"/>
                <a:ea typeface="Open Sans" charset="0"/>
                <a:cs typeface="Open Sans" charset="0"/>
              </a:rPr>
              <a:t>EMPOWERING INDIA’S FARMERS</a:t>
            </a:r>
            <a:endParaRPr lang="en-US" sz="2800" spc="600" dirty="0">
              <a:solidFill>
                <a:schemeClr val="bg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796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774478" y="2956701"/>
            <a:ext cx="152935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spc="600" dirty="0" smtClean="0">
                <a:solidFill>
                  <a:schemeClr val="tx2"/>
                </a:solidFill>
                <a:latin typeface="Oswald" charset="0"/>
                <a:ea typeface="Oswald" charset="0"/>
                <a:cs typeface="Oswald" charset="0"/>
              </a:rPr>
              <a:t>People</a:t>
            </a:r>
            <a:endParaRPr lang="en-US" sz="8800" b="1" spc="600" dirty="0" smtClean="0">
              <a:solidFill>
                <a:schemeClr val="tx2"/>
              </a:solidFill>
              <a:latin typeface="Oswald" charset="0"/>
              <a:ea typeface="Oswald" charset="0"/>
              <a:cs typeface="Oswald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90046" y="9844785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Stephen </a:t>
            </a:r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Turex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74479" y="6876945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Tanay</a:t>
            </a:r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Choudry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74479" y="8279853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Raiden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774478" y="5474037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TEAM</a:t>
            </a:r>
            <a:endParaRPr lang="en-US" sz="4000" b="1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774478" y="11247693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Rajath</a:t>
            </a:r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 Bhat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3627023" y="5474037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ALSO</a:t>
            </a:r>
            <a:endParaRPr lang="en-US" sz="4000" b="1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611455" y="6876945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Haseeb</a:t>
            </a:r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 Rabbani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611455" y="8279853"/>
            <a:ext cx="7836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Ryan </a:t>
            </a:r>
            <a:r>
              <a:rPr lang="en-US" sz="4000" dirty="0" err="1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Angilly</a:t>
            </a:r>
            <a:endParaRPr lang="en-US" sz="4000" dirty="0" smtClean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11826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6052" y="1129553"/>
            <a:ext cx="11022584" cy="125864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15762" y="2075559"/>
            <a:ext cx="341227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0" b="1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“</a:t>
            </a:r>
            <a:endParaRPr lang="en-US" sz="40000" b="1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82569" y="6166800"/>
            <a:ext cx="727866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0" b="1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Hail </a:t>
            </a:r>
            <a:r>
              <a:rPr lang="en-US" sz="7500" b="1" dirty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the soldier! Hail the farmer</a:t>
            </a:r>
            <a:r>
              <a:rPr lang="en-US" sz="7500" b="1" dirty="0" smtClean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rPr>
              <a:t>!</a:t>
            </a:r>
            <a:endParaRPr lang="en-US" sz="7500" b="1" dirty="0">
              <a:solidFill>
                <a:schemeClr val="tx2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 rot="10800000">
            <a:off x="3915762" y="6504657"/>
            <a:ext cx="341227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0" b="1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“</a:t>
            </a:r>
            <a:endParaRPr lang="en-US" sz="40000" b="1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6331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825" y="0"/>
            <a:ext cx="911886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80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47332" y="4954341"/>
            <a:ext cx="22882996" cy="3123932"/>
          </a:xfrm>
          <a:prstGeom prst="rect">
            <a:avLst/>
          </a:prstGeom>
          <a:solidFill>
            <a:schemeClr val="accent3"/>
          </a:solidFill>
        </p:spPr>
        <p:txBody>
          <a:bodyPr wrap="none" lIns="457200" tIns="457200" rIns="457200" bIns="0" rtlCol="0">
            <a:spAutoFit/>
          </a:bodyPr>
          <a:lstStyle/>
          <a:p>
            <a:pPr algn="ctr"/>
            <a:r>
              <a:rPr lang="en-US" sz="17300" b="1" spc="300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56 % of the workforce</a:t>
            </a:r>
            <a:endParaRPr lang="en-US" sz="17300" b="1" spc="300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42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>
        <p:cut/>
      </p:transition>
    </mc:Choice>
    <mc:Fallback>
      <p:transition advClick="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889285" y="4954341"/>
            <a:ext cx="16599096" cy="3123932"/>
          </a:xfrm>
          <a:prstGeom prst="rect">
            <a:avLst/>
          </a:prstGeom>
          <a:solidFill>
            <a:schemeClr val="accent3"/>
          </a:solidFill>
        </p:spPr>
        <p:txBody>
          <a:bodyPr wrap="none" lIns="457200" tIns="457200" rIns="457200" bIns="0" rtlCol="0">
            <a:spAutoFit/>
          </a:bodyPr>
          <a:lstStyle/>
          <a:p>
            <a:pPr algn="ctr"/>
            <a:r>
              <a:rPr lang="en-US" sz="17300" b="1" spc="300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80% of the food</a:t>
            </a:r>
            <a:endParaRPr lang="en-US" sz="17300" b="1" spc="300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98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>
        <p:cut/>
      </p:transition>
    </mc:Choice>
    <mc:Fallback>
      <p:transition advClick="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0" y="4495800"/>
            <a:ext cx="127127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2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riangle 19"/>
          <p:cNvSpPr/>
          <p:nvPr/>
        </p:nvSpPr>
        <p:spPr>
          <a:xfrm>
            <a:off x="11996178" y="7353300"/>
            <a:ext cx="4246886" cy="3661109"/>
          </a:xfrm>
          <a:prstGeom prst="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21" name="Triangle 20"/>
          <p:cNvSpPr/>
          <p:nvPr/>
        </p:nvSpPr>
        <p:spPr>
          <a:xfrm>
            <a:off x="14599745" y="8702310"/>
            <a:ext cx="2682035" cy="2312099"/>
          </a:xfrm>
          <a:prstGeom prst="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025" y="2617944"/>
            <a:ext cx="12150668" cy="85358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912" y="7785449"/>
            <a:ext cx="2109879" cy="2072910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386021082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8100" y="3545032"/>
            <a:ext cx="9235440" cy="650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537783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775973" y="1833114"/>
            <a:ext cx="108725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spc="600" dirty="0" smtClean="0">
                <a:solidFill>
                  <a:schemeClr val="tx2"/>
                </a:solidFill>
                <a:latin typeface="Oswald Bold" charset="0"/>
                <a:ea typeface="Oswald Bold" charset="0"/>
                <a:cs typeface="Oswald Bold" charset="0"/>
              </a:rPr>
              <a:t>Tech Stack</a:t>
            </a:r>
            <a:endParaRPr lang="en-US" sz="9600" b="1" spc="600" dirty="0">
              <a:solidFill>
                <a:schemeClr val="tx2"/>
              </a:solidFill>
              <a:latin typeface="Oswald Bold" charset="0"/>
              <a:ea typeface="Oswald Bold" charset="0"/>
              <a:cs typeface="Oswald Bold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24377650" cy="112955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350" y="3402774"/>
            <a:ext cx="8693150" cy="43465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59299" y="4106335"/>
            <a:ext cx="4384675" cy="42860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9081" y="8295370"/>
            <a:ext cx="4671494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2236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7">
      <a:dk1>
        <a:srgbClr val="B4B4B4"/>
      </a:dk1>
      <a:lt1>
        <a:srgbClr val="FFFFFF"/>
      </a:lt1>
      <a:dk2>
        <a:srgbClr val="494949"/>
      </a:dk2>
      <a:lt2>
        <a:srgbClr val="FFFFFF"/>
      </a:lt2>
      <a:accent1>
        <a:srgbClr val="0E6DE5"/>
      </a:accent1>
      <a:accent2>
        <a:srgbClr val="14A5FF"/>
      </a:accent2>
      <a:accent3>
        <a:srgbClr val="FFC625"/>
      </a:accent3>
      <a:accent4>
        <a:srgbClr val="2ADEC8"/>
      </a:accent4>
      <a:accent5>
        <a:srgbClr val="5C6F7A"/>
      </a:accent5>
      <a:accent6>
        <a:srgbClr val="E7E8EA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29446</TotalTime>
  <Words>40</Words>
  <Application>Microsoft Macintosh PowerPoint</Application>
  <PresentationFormat>Custom</PresentationFormat>
  <Paragraphs>17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Lato Light</vt:lpstr>
      <vt:lpstr>Nunito Light</vt:lpstr>
      <vt:lpstr>Open Sans</vt:lpstr>
      <vt:lpstr>Oswald</vt:lpstr>
      <vt:lpstr>Oswald Bold</vt:lpstr>
      <vt:lpstr>Arial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Designed by Slidesmash</dc:title>
  <dc:subject/>
  <dc:creator>Designed by Slidesmash</dc:creator>
  <cp:keywords/>
  <dc:description/>
  <cp:lastModifiedBy>Rajath Bhat</cp:lastModifiedBy>
  <cp:revision>5803</cp:revision>
  <dcterms:created xsi:type="dcterms:W3CDTF">2014-11-12T21:47:38Z</dcterms:created>
  <dcterms:modified xsi:type="dcterms:W3CDTF">2018-02-18T18:05:42Z</dcterms:modified>
  <cp:category/>
</cp:coreProperties>
</file>

<file path=docProps/thumbnail.jpeg>
</file>